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12" autoAdjust="0"/>
  </p:normalViewPr>
  <p:slideViewPr>
    <p:cSldViewPr>
      <p:cViewPr>
        <p:scale>
          <a:sx n="80" d="100"/>
          <a:sy n="80" d="100"/>
        </p:scale>
        <p:origin x="-30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6164C-0A64-46B4-82AF-572D56E16D6F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7A403-396C-4566-AC7C-F65DBA13C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7A403-396C-4566-AC7C-F65DBA13C17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hfj1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0"/>
            <a:ext cx="813690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Номинация «Мини музей»</a:t>
            </a:r>
            <a:endParaRPr kumimoji="0" lang="ru-RU" sz="36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20072" y="5625244"/>
            <a:ext cx="3923928" cy="1232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ru-RU" sz="1800" b="1" i="0" u="none" strike="noStrike" kern="0" cap="none" spc="50" normalizeH="0" baseline="0" noProof="0" dirty="0" smtClean="0">
                <a:ln w="12700" cmpd="sng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Выполнили: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0" cap="none" spc="50" normalizeH="0" baseline="0" noProof="0" dirty="0" smtClean="0">
                <a:ln w="12700" cmpd="sng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Игнатова Лариса Анатольевна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0" cap="none" spc="50" normalizeH="0" baseline="0" noProof="0" dirty="0" err="1" smtClean="0">
                <a:ln w="12700" cmpd="sng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Дроздецкая</a:t>
            </a:r>
            <a:r>
              <a:rPr kumimoji="0" lang="ru-RU" sz="1800" b="1" i="0" u="none" strike="noStrike" kern="0" cap="none" spc="50" normalizeH="0" baseline="0" noProof="0" dirty="0" smtClean="0">
                <a:ln w="12700" cmpd="sng">
                  <a:solidFill>
                    <a:srgbClr val="92D050"/>
                  </a:solidFill>
                  <a:prstDash val="solid"/>
                </a:ln>
                <a:solidFill>
                  <a:srgbClr val="00206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Татьяна Егоровна</a:t>
            </a:r>
            <a:endParaRPr kumimoji="0" lang="ru-RU" sz="1800" b="1" i="0" u="none" strike="noStrike" kern="0" cap="none" spc="50" normalizeH="0" baseline="0" noProof="0" dirty="0">
              <a:ln w="12700" cmpd="sng">
                <a:solidFill>
                  <a:srgbClr val="92D050"/>
                </a:solidFill>
                <a:prstDash val="solid"/>
              </a:ln>
              <a:solidFill>
                <a:srgbClr val="00206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P1000827.JPG"/>
          <p:cNvPicPr/>
          <p:nvPr/>
        </p:nvPicPr>
        <p:blipFill>
          <a:blip r:embed="rId4" cstate="print"/>
          <a:srcRect l="7433"/>
          <a:stretch>
            <a:fillRect/>
          </a:stretch>
        </p:blipFill>
        <p:spPr>
          <a:xfrm rot="5400000">
            <a:off x="2915815" y="1196753"/>
            <a:ext cx="3456385" cy="288032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27584" y="4293096"/>
            <a:ext cx="813690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«Мамина игрушка»</a:t>
            </a:r>
            <a:endParaRPr kumimoji="0" lang="ru-RU" sz="36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а я Лариса\абстрактфон\background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Актуальность</a:t>
            </a:r>
            <a:endParaRPr kumimoji="0" lang="ru-RU" sz="44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691680" y="1340767"/>
            <a:ext cx="5688632" cy="3600400"/>
            <a:chOff x="1331064" y="-89673"/>
            <a:chExt cx="3387328" cy="1555405"/>
          </a:xfrm>
          <a:scene3d>
            <a:camera prst="orthographicFront"/>
            <a:lightRig rig="flat" dir="t"/>
          </a:scene3d>
        </p:grpSpPr>
        <p:sp>
          <p:nvSpPr>
            <p:cNvPr id="7" name="Прямоугольник 6"/>
            <p:cNvSpPr/>
            <p:nvPr/>
          </p:nvSpPr>
          <p:spPr>
            <a:xfrm>
              <a:off x="1331064" y="-89673"/>
              <a:ext cx="3387328" cy="155540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1331064" y="-89673"/>
              <a:ext cx="3387328" cy="15242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/>
              <a:r>
                <a:rPr lang="ru-RU" sz="1600" dirty="0" smtClean="0"/>
                <a:t>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Первые годы жизни ребенка характеризуются интенсивным вхождением в социальный мир,  формированием начальных представлений о себе и обществе.  И в этом ему помогает игрушка. А если она будет  сделана  добрыми руками мамы, она  принесёт ребенку душевное тепло. И ему  будет легче пройти социальную адаптацию.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Рисунок 8" descr="http://img1.liveinternet.ru/images/foto/c/9/apps/2/712/2712121_obezyani-6_26.jpg"/>
          <p:cNvPicPr/>
          <p:nvPr/>
        </p:nvPicPr>
        <p:blipFill>
          <a:blip r:embed="rId3" cstate="print"/>
          <a:srcRect l="2368" t="4871" r="65668" b="63925"/>
          <a:stretch>
            <a:fillRect/>
          </a:stretch>
        </p:blipFill>
        <p:spPr bwMode="auto">
          <a:xfrm>
            <a:off x="7344308" y="5030416"/>
            <a:ext cx="1799692" cy="1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2" descr="C:\Users\User\Desktop\а я Лариса\абстрактфон\background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60648"/>
            <a:ext cx="8676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Цель: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создание условий для социальной адаптации детей  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младшей группы при помощи маминой игрушки.</a:t>
            </a:r>
            <a:endParaRPr kumimoji="0" lang="ru-RU" sz="240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331640" y="1484785"/>
            <a:ext cx="7283152" cy="2736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Задачи: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Включить в процесс адаптации детей семью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Развивать детско-родительские отношения.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Формировать у детей эмоционально-эстетическое и бережное отношение к игрушкам.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 Развивать коммуникативные способности 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д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етей через организацию разных видов деятельности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P1000819.JPG"/>
          <p:cNvPicPr/>
          <p:nvPr/>
        </p:nvPicPr>
        <p:blipFill>
          <a:blip r:embed="rId3" cstate="print"/>
          <a:srcRect l="11760" t="20190" r="12641"/>
          <a:stretch>
            <a:fillRect/>
          </a:stretch>
        </p:blipFill>
        <p:spPr>
          <a:xfrm>
            <a:off x="2843808" y="3933056"/>
            <a:ext cx="3456384" cy="2777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а я Лариса\абстрактфон\background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 </a:t>
            </a:r>
            <a:r>
              <a:rPr kumimoji="0" lang="en-US" sz="4400" b="1" i="0" u="none" strike="noStrike" kern="1200" cap="none" spc="0" normalizeH="0" baseline="0" noProof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эта</a:t>
            </a:r>
            <a:r>
              <a:rPr kumimoji="0" lang="ru-RU" sz="44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п. Подготовительный</a:t>
            </a:r>
            <a:endParaRPr kumimoji="0" lang="ru-RU" sz="44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2420888"/>
            <a:ext cx="3600400" cy="17281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lvl="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Изучение литературы</a:t>
            </a:r>
          </a:p>
          <a:p>
            <a:pPr lvl="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Наглядная информация для родителей</a:t>
            </a:r>
          </a:p>
          <a:p>
            <a:pPr lvl="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Родительское собрание</a:t>
            </a:r>
          </a:p>
          <a:p>
            <a:pPr lvl="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Индивидуальные беседы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ttp://kachni-ka.ru/uploads/posts/2012-01/1326796589_ps3ekt4wojiitma.jpeg"/>
          <p:cNvPicPr/>
          <p:nvPr/>
        </p:nvPicPr>
        <p:blipFill>
          <a:blip r:embed="rId3" cstate="print"/>
          <a:srcRect b="10109"/>
          <a:stretch>
            <a:fillRect/>
          </a:stretch>
        </p:blipFill>
        <p:spPr bwMode="auto">
          <a:xfrm>
            <a:off x="3491880" y="2132856"/>
            <a:ext cx="27813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buergerdialog-zukunftstechnologien.info/images/5202e24de6df1.jpg"/>
          <p:cNvPicPr/>
          <p:nvPr/>
        </p:nvPicPr>
        <p:blipFill>
          <a:blip r:embed="rId4" cstate="print"/>
          <a:srcRect r="1303"/>
          <a:stretch>
            <a:fillRect/>
          </a:stretch>
        </p:blipFill>
        <p:spPr bwMode="auto">
          <a:xfrm>
            <a:off x="6257925" y="2132856"/>
            <a:ext cx="28860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esktop\а я Лариса\абстрактфон\background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0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II </a:t>
            </a:r>
            <a:r>
              <a:rPr kumimoji="0" lang="ru-RU" sz="44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этап. Реализация проекта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2636912"/>
            <a:ext cx="349188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Заинтересованные родители с удовольствием согласились сделать игрушки.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Игрушки получились все разные и интересные.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100084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1880" y="764704"/>
            <a:ext cx="3925069" cy="2808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P100085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1880" y="3645024"/>
            <a:ext cx="3933453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P1000780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92080" y="2060848"/>
            <a:ext cx="3707904" cy="2740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0" y="4869160"/>
            <a:ext cx="3600400" cy="17281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 бабушка маленького Кости каждый день делала в группе для внука какую-нибудь постройку из конструктора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Лего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Он оставался с ней играть.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0" y="692696"/>
            <a:ext cx="3600400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Опредилили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принципы: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наглядности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доступности 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сотрудничества педагогов и родителей в воспитании детей</a:t>
            </a:r>
          </a:p>
          <a:p>
            <a:pPr lvl="0">
              <a:buFont typeface="Arial" pitchFamily="34" charset="0"/>
              <a:buChar char="•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развития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User\Desktop\а я Лариса\абстрактфон\background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251520" y="0"/>
            <a:ext cx="2880320" cy="720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Мы стали использовать мамины  игрушки в режимных моментах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692696"/>
            <a:ext cx="3600400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и в образовательной деятельности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060848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Познание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развитие математических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представлений)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996952"/>
            <a:ext cx="35283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Чтение художественной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литературы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персонажи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потешек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стихов 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149080"/>
            <a:ext cx="3216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Социализация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(развитие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игрового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взаимодействия)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157192"/>
            <a:ext cx="28353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Художественное творчество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87727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Для приобщения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детей к правилам безопасного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поведения и закрепление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культурно-гигиенические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навыков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0" y="1196752"/>
            <a:ext cx="341987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Коммуникация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(развитие разговорной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речи)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P100086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9872" y="0"/>
            <a:ext cx="3743325" cy="2809875"/>
          </a:xfrm>
          <a:prstGeom prst="rect">
            <a:avLst/>
          </a:prstGeom>
        </p:spPr>
      </p:pic>
      <p:pic>
        <p:nvPicPr>
          <p:cNvPr id="14" name="Рисунок 13" descr="P100081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07904" y="260648"/>
            <a:ext cx="3744416" cy="2780159"/>
          </a:xfrm>
          <a:prstGeom prst="rect">
            <a:avLst/>
          </a:prstGeom>
        </p:spPr>
      </p:pic>
      <p:pic>
        <p:nvPicPr>
          <p:cNvPr id="15" name="Рисунок 14" descr="P1000850.JPG"/>
          <p:cNvPicPr/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612331" y="1076301"/>
            <a:ext cx="3648075" cy="2736850"/>
          </a:xfrm>
          <a:prstGeom prst="rect">
            <a:avLst/>
          </a:prstGeom>
        </p:spPr>
      </p:pic>
      <p:pic>
        <p:nvPicPr>
          <p:cNvPr id="16" name="Рисунок 15" descr="P1000851.JPG"/>
          <p:cNvPicPr/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969831" y="1510889"/>
            <a:ext cx="3667125" cy="2750820"/>
          </a:xfrm>
          <a:prstGeom prst="rect">
            <a:avLst/>
          </a:prstGeom>
        </p:spPr>
      </p:pic>
      <p:pic>
        <p:nvPicPr>
          <p:cNvPr id="17" name="Рисунок 16" descr="P1000866.JPG"/>
          <p:cNvPicPr/>
          <p:nvPr/>
        </p:nvPicPr>
        <p:blipFill>
          <a:blip r:embed="rId7" cstate="print"/>
          <a:srcRect l="17638" t="16667" r="17103"/>
          <a:stretch>
            <a:fillRect/>
          </a:stretch>
        </p:blipFill>
        <p:spPr>
          <a:xfrm>
            <a:off x="4860032" y="1484784"/>
            <a:ext cx="3105150" cy="2971800"/>
          </a:xfrm>
          <a:prstGeom prst="rect">
            <a:avLst/>
          </a:prstGeom>
        </p:spPr>
      </p:pic>
      <p:pic>
        <p:nvPicPr>
          <p:cNvPr id="19" name="Рисунок 18" descr="P1000856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148064" y="1844824"/>
            <a:ext cx="3781425" cy="2838450"/>
          </a:xfrm>
          <a:prstGeom prst="rect">
            <a:avLst/>
          </a:prstGeom>
        </p:spPr>
      </p:pic>
      <p:pic>
        <p:nvPicPr>
          <p:cNvPr id="20" name="Рисунок 19" descr="P1000871.JPG"/>
          <p:cNvPicPr/>
          <p:nvPr/>
        </p:nvPicPr>
        <p:blipFill>
          <a:blip r:embed="rId9" cstate="print"/>
          <a:srcRect r="10534"/>
          <a:stretch>
            <a:fillRect/>
          </a:stretch>
        </p:blipFill>
        <p:spPr>
          <a:xfrm>
            <a:off x="5543600" y="2348880"/>
            <a:ext cx="3600400" cy="30243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073" grpId="0"/>
      <p:bldP spid="10" grpId="0"/>
      <p:bldP spid="1025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а я Лариса\абстрактфон\background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Предполагаемые результаты</a:t>
            </a:r>
            <a:endParaRPr kumimoji="0" lang="ru-RU" sz="44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90872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Оптимальный уровень адаптации детей.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09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Обогащение родительского опыта приёмами взаимодействия и сотрудничества с ребёнком в семье.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09575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Дети  проявляют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бережное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отношение к игрушкам; возрастает речевая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активность.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0957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Повышение компетентности педагогов и родителей по вопросам адаптации, воспитания и развития детей.</a:t>
            </a:r>
          </a:p>
        </p:txBody>
      </p:sp>
      <p:pic>
        <p:nvPicPr>
          <p:cNvPr id="7" name="Рисунок 6" descr="P1000872.JPG"/>
          <p:cNvPicPr/>
          <p:nvPr/>
        </p:nvPicPr>
        <p:blipFill>
          <a:blip r:embed="rId3" cstate="print"/>
          <a:srcRect l="12017" t="18322"/>
          <a:stretch>
            <a:fillRect/>
          </a:stretch>
        </p:blipFill>
        <p:spPr>
          <a:xfrm rot="5400000">
            <a:off x="2699793" y="3428999"/>
            <a:ext cx="3600398" cy="27363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293</Words>
  <Application>Microsoft Office PowerPoint</Application>
  <PresentationFormat>Экран (4:3)</PresentationFormat>
  <Paragraphs>44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2013-11-17T14:38:52Z</dcterms:created>
  <dcterms:modified xsi:type="dcterms:W3CDTF">2013-11-18T15:51:17Z</dcterms:modified>
</cp:coreProperties>
</file>